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58" r:id="rId7"/>
    <p:sldId id="262" r:id="rId8"/>
    <p:sldId id="268" r:id="rId9"/>
    <p:sldId id="269" r:id="rId10"/>
    <p:sldId id="265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63F7A16B-AFEB-44C8-A391-6599077BAAA1}"/>
    <pc:docChg chg="custSel addSld modSld">
      <pc:chgData name="Charles Seager" userId="b6090891032109d0" providerId="LiveId" clId="{63F7A16B-AFEB-44C8-A391-6599077BAAA1}" dt="2022-12-04T16:08:54.109" v="30" actId="14100"/>
      <pc:docMkLst>
        <pc:docMk/>
      </pc:docMkLst>
      <pc:sldChg chg="addSp delSp modSp new mod">
        <pc:chgData name="Charles Seager" userId="b6090891032109d0" providerId="LiveId" clId="{63F7A16B-AFEB-44C8-A391-6599077BAAA1}" dt="2022-12-04T16:05:12.271" v="6" actId="1076"/>
        <pc:sldMkLst>
          <pc:docMk/>
          <pc:sldMk cId="1844453149" sldId="286"/>
        </pc:sldMkLst>
        <pc:spChg chg="del mod">
          <ac:chgData name="Charles Seager" userId="b6090891032109d0" providerId="LiveId" clId="{63F7A16B-AFEB-44C8-A391-6599077BAAA1}" dt="2022-12-04T16:00:06.910" v="3" actId="478"/>
          <ac:spMkLst>
            <pc:docMk/>
            <pc:sldMk cId="1844453149" sldId="286"/>
            <ac:spMk id="2" creationId="{2B891EA5-F1AA-5AD7-5261-0652F08DEACC}"/>
          </ac:spMkLst>
        </pc:spChg>
        <pc:spChg chg="del">
          <ac:chgData name="Charles Seager" userId="b6090891032109d0" providerId="LiveId" clId="{63F7A16B-AFEB-44C8-A391-6599077BAAA1}" dt="2022-12-04T16:00:04.884" v="1" actId="478"/>
          <ac:spMkLst>
            <pc:docMk/>
            <pc:sldMk cId="1844453149" sldId="286"/>
            <ac:spMk id="3" creationId="{9AB08145-E0C4-D996-FEB7-BB28E7201616}"/>
          </ac:spMkLst>
        </pc:spChg>
        <pc:picChg chg="add mod">
          <ac:chgData name="Charles Seager" userId="b6090891032109d0" providerId="LiveId" clId="{63F7A16B-AFEB-44C8-A391-6599077BAAA1}" dt="2022-12-04T16:05:12.271" v="6" actId="1076"/>
          <ac:picMkLst>
            <pc:docMk/>
            <pc:sldMk cId="1844453149" sldId="286"/>
            <ac:picMk id="8" creationId="{2D4EA85A-28B7-4A5A-7FEB-B07FDC686B93}"/>
          </ac:picMkLst>
        </pc:picChg>
      </pc:sldChg>
      <pc:sldChg chg="addSp delSp modSp new mod">
        <pc:chgData name="Charles Seager" userId="b6090891032109d0" providerId="LiveId" clId="{63F7A16B-AFEB-44C8-A391-6599077BAAA1}" dt="2022-12-04T16:06:45.399" v="14" actId="14100"/>
        <pc:sldMkLst>
          <pc:docMk/>
          <pc:sldMk cId="1234595332" sldId="287"/>
        </pc:sldMkLst>
        <pc:spChg chg="del mod">
          <ac:chgData name="Charles Seager" userId="b6090891032109d0" providerId="LiveId" clId="{63F7A16B-AFEB-44C8-A391-6599077BAAA1}" dt="2022-12-04T16:05:25.690" v="10" actId="478"/>
          <ac:spMkLst>
            <pc:docMk/>
            <pc:sldMk cId="1234595332" sldId="287"/>
            <ac:spMk id="2" creationId="{E51095F0-5F0E-839B-4CEE-78B06030CF4C}"/>
          </ac:spMkLst>
        </pc:spChg>
        <pc:spChg chg="del">
          <ac:chgData name="Charles Seager" userId="b6090891032109d0" providerId="LiveId" clId="{63F7A16B-AFEB-44C8-A391-6599077BAAA1}" dt="2022-12-04T16:05:23.823" v="8" actId="478"/>
          <ac:spMkLst>
            <pc:docMk/>
            <pc:sldMk cId="1234595332" sldId="287"/>
            <ac:spMk id="3" creationId="{56E1C369-7AC2-DA9F-2145-182259B5AEFD}"/>
          </ac:spMkLst>
        </pc:spChg>
        <pc:picChg chg="add mod">
          <ac:chgData name="Charles Seager" userId="b6090891032109d0" providerId="LiveId" clId="{63F7A16B-AFEB-44C8-A391-6599077BAAA1}" dt="2022-12-04T16:06:45.399" v="14" actId="14100"/>
          <ac:picMkLst>
            <pc:docMk/>
            <pc:sldMk cId="1234595332" sldId="287"/>
            <ac:picMk id="8" creationId="{ED7E79FE-FB62-34CA-2DE4-7D830C4C41E3}"/>
          </ac:picMkLst>
        </pc:picChg>
      </pc:sldChg>
      <pc:sldChg chg="addSp delSp modSp new mod">
        <pc:chgData name="Charles Seager" userId="b6090891032109d0" providerId="LiveId" clId="{63F7A16B-AFEB-44C8-A391-6599077BAAA1}" dt="2022-12-04T16:07:53.341" v="22" actId="1076"/>
        <pc:sldMkLst>
          <pc:docMk/>
          <pc:sldMk cId="1766565764" sldId="288"/>
        </pc:sldMkLst>
        <pc:spChg chg="del">
          <ac:chgData name="Charles Seager" userId="b6090891032109d0" providerId="LiveId" clId="{63F7A16B-AFEB-44C8-A391-6599077BAAA1}" dt="2022-12-04T16:06:53.635" v="16" actId="478"/>
          <ac:spMkLst>
            <pc:docMk/>
            <pc:sldMk cId="1766565764" sldId="288"/>
            <ac:spMk id="2" creationId="{4223028E-8F6B-B8AD-EB38-34A7FFECEEA5}"/>
          </ac:spMkLst>
        </pc:spChg>
        <pc:spChg chg="del">
          <ac:chgData name="Charles Seager" userId="b6090891032109d0" providerId="LiveId" clId="{63F7A16B-AFEB-44C8-A391-6599077BAAA1}" dt="2022-12-04T16:06:56.233" v="17" actId="478"/>
          <ac:spMkLst>
            <pc:docMk/>
            <pc:sldMk cId="1766565764" sldId="288"/>
            <ac:spMk id="3" creationId="{E83E6850-3D87-36D3-39DB-4E77A6AFBFF3}"/>
          </ac:spMkLst>
        </pc:spChg>
        <pc:picChg chg="add mod">
          <ac:chgData name="Charles Seager" userId="b6090891032109d0" providerId="LiveId" clId="{63F7A16B-AFEB-44C8-A391-6599077BAAA1}" dt="2022-12-04T16:07:53.341" v="22" actId="1076"/>
          <ac:picMkLst>
            <pc:docMk/>
            <pc:sldMk cId="1766565764" sldId="288"/>
            <ac:picMk id="8" creationId="{94A2D644-65A2-6C31-F3A8-8712738E5C75}"/>
          </ac:picMkLst>
        </pc:picChg>
      </pc:sldChg>
      <pc:sldChg chg="addSp delSp modSp new mod">
        <pc:chgData name="Charles Seager" userId="b6090891032109d0" providerId="LiveId" clId="{63F7A16B-AFEB-44C8-A391-6599077BAAA1}" dt="2022-12-04T16:08:54.109" v="30" actId="14100"/>
        <pc:sldMkLst>
          <pc:docMk/>
          <pc:sldMk cId="3196819628" sldId="289"/>
        </pc:sldMkLst>
        <pc:spChg chg="del mod">
          <ac:chgData name="Charles Seager" userId="b6090891032109d0" providerId="LiveId" clId="{63F7A16B-AFEB-44C8-A391-6599077BAAA1}" dt="2022-12-04T16:08:42.066" v="25" actId="478"/>
          <ac:spMkLst>
            <pc:docMk/>
            <pc:sldMk cId="3196819628" sldId="289"/>
            <ac:spMk id="2" creationId="{74A8CFF3-4FFE-F63D-E383-86C8AD4B37C1}"/>
          </ac:spMkLst>
        </pc:spChg>
        <pc:spChg chg="del">
          <ac:chgData name="Charles Seager" userId="b6090891032109d0" providerId="LiveId" clId="{63F7A16B-AFEB-44C8-A391-6599077BAAA1}" dt="2022-12-04T16:08:43.651" v="26" actId="478"/>
          <ac:spMkLst>
            <pc:docMk/>
            <pc:sldMk cId="3196819628" sldId="289"/>
            <ac:spMk id="6" creationId="{63BDFBF0-370C-A4B9-011E-97DBDE141797}"/>
          </ac:spMkLst>
        </pc:spChg>
        <pc:picChg chg="add mod">
          <ac:chgData name="Charles Seager" userId="b6090891032109d0" providerId="LiveId" clId="{63F7A16B-AFEB-44C8-A391-6599077BAAA1}" dt="2022-12-04T16:08:54.109" v="30" actId="14100"/>
          <ac:picMkLst>
            <pc:docMk/>
            <pc:sldMk cId="3196819628" sldId="289"/>
            <ac:picMk id="8" creationId="{2FBCE0F0-CB8D-D5EE-9834-17F317B2ECB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Mirjam Nilsson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20D4F-904A-72C1-B83B-438677D03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1C73A-3B0A-2FC5-8C00-892D6ED7D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91000-C43A-B777-4011-1336ED527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C8F05B-F51A-21E8-D385-326E277E1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71"/>
            <a:ext cx="11795724" cy="626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F8B59-B699-DD88-1EAF-F4B85BF24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B84E9-AB6B-AF19-755B-7E7950E8D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FFE0F-600D-1DF9-B3F8-AC9B2342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1D2CFC-4F4E-1265-D3B0-A2D15AAC1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36524"/>
            <a:ext cx="11896958" cy="63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42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5C272-8E85-74BD-7403-D25D8A908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6C0E6-C811-1D53-72E7-5313F3977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C0756-18B2-3532-D796-C26AA7234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E8571-45DD-5266-C459-931470565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9" y="136524"/>
            <a:ext cx="11707906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59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AD380-53F6-9BFB-14AE-F51D968A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9F138-CEB9-6D3A-D741-A1436312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6D7AC-D9AD-F66C-0AD8-A4EA3736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83218B-D423-F0C5-D749-B3A101A6C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08" y="275058"/>
            <a:ext cx="11724008" cy="622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2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6DA80-B1FB-CE58-3BFC-5091B203E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A9E48-4097-3AA4-7401-6764B9261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7CF9C-C389-41C7-2186-33CBDDA1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D68AD8-A116-2FC8-49F3-9C182AAF7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8" y="254940"/>
            <a:ext cx="12070702" cy="641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94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9F487-8302-C140-8E99-0DB5C3206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EE9E7-93D7-2055-0221-342F7EAC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C81F2-B1B0-4D49-88B6-1CE67568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ACDB7-8166-C244-FEC8-830D25834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38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21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EFE1E-FDCC-1A0E-328B-C2B713E64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5C952-1CDF-2788-B982-42F401FFB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957FD-938B-87D7-CEDD-B65749DCB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43EB3B-7E35-135F-8E70-1B8413546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92" y="248524"/>
            <a:ext cx="11773954" cy="625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76EE-1E96-D98E-C7D4-C94FB96C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D3E06-2BB1-3919-4BA1-9DD20E39B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C4AF7-0C9A-2DAF-AA1D-9FDE39173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D2311-8E4D-251F-80C2-FDDB2D4E9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" y="249982"/>
            <a:ext cx="11968065" cy="635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63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F47FC-27BB-16AE-D136-94A3FFA0B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BD2DE-76D7-1DA3-ECA9-454E31B59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7C8C3-3D5F-EB22-2F6C-1C111539F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AF6ECD-1A71-B33A-6A4A-1410D770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200705"/>
            <a:ext cx="11930743" cy="633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38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D6C2F-6C98-DAE9-F743-01EC4A688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A9FC1-689B-83A8-5FEB-4FF2BFE5D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4D5F2-298B-E600-B116-920DB064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B3942-1B0E-7425-5F77-E5923262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93" y="413147"/>
            <a:ext cx="11657273" cy="61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15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27E00F-E6E3-CCE5-32C0-B3120E4AE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" y="136525"/>
            <a:ext cx="10179514" cy="540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EFB40-BD31-6CFC-5589-CA76DF24D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3CCA5-68A5-6535-E5D8-D670C402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6BC00-3146-DA0E-5AF3-C9D3BB020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0162EB-9013-F010-07E3-FCD67ADFF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9" y="136525"/>
            <a:ext cx="11707906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57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47498-F7C7-B4AD-65C8-CB6AFA6C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9A017-BA2A-E5ED-6B1D-087A99DB1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B3785-5A12-0197-7417-117597A8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2DC5D-160A-5AA8-38C3-98A3B12A2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9" y="136525"/>
            <a:ext cx="11912082" cy="63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97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2A35D-0175-CF7B-3A02-DAEA64FA6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93C91-A15B-1215-7F1C-98A6D7ABA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BBD9B-DE8E-758D-F70B-D93F608D0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EA85A-28B7-4A5A-7FEB-B07FDC686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19474"/>
            <a:ext cx="11109649" cy="590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53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5CD77-6D6D-5288-33F3-A58ED23C1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6A5AD-A1C3-11F8-EAC6-5628914E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47FE5-4925-52E5-285D-F586C9E1D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7E79FE-FB62-34CA-2DE4-7D830C4C4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2" y="606327"/>
            <a:ext cx="11510865" cy="611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95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83993-168E-5DF7-B3B7-CF8AB6FBC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2D2D1-1DF1-9338-F848-09AC6B0C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B46FA-7576-64A0-02BE-33C825A9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A2D644-65A2-6C31-F3A8-8712738E5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5" y="136525"/>
            <a:ext cx="11756450" cy="624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65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54313-5B15-1D4B-8BE2-450619546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8261A-5919-1AEC-1354-CDA92582F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18187-59B3-8E50-3934-2DC4B9B9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CE0F0-CB8D-D5EE-9834-17F317B2E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" y="136525"/>
            <a:ext cx="12019902" cy="638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19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D421F4-80F0-0CC8-20DF-462138E36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78" y="1698171"/>
            <a:ext cx="8768338" cy="465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763410-22DB-0343-CD69-C52DA7D53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44" y="2304175"/>
            <a:ext cx="8301135" cy="440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2D2A14-462E-7794-9F02-E4291035E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0" y="392565"/>
            <a:ext cx="11555508" cy="61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861D78-4801-F4F4-6B18-EF5D09E4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4" y="271850"/>
            <a:ext cx="11453177" cy="60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75502A-01AF-96B2-BB99-94CCB9083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63" y="573053"/>
            <a:ext cx="11430674" cy="607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3BA36-F253-E556-4EDE-67147B432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4AF31-4483-CB5A-4D5F-D85EF30B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DFC8C-4CE5-2CA7-35E1-439FCB2D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12EDD6-D8FA-DB6C-29BB-AB1474995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307910"/>
            <a:ext cx="11728944" cy="623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90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93C6D-D38E-1C81-5D56-31EE9903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161B8-68EC-854F-6802-65408C2C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E83F-7C13-1483-4A5C-CC6943412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AE0F7-3B89-C241-506D-46C7DFA9E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" y="136525"/>
            <a:ext cx="11865609" cy="630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64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{2EAE30AD-8D3C-460E-8955-28344157A2D9}tf67328976_win32</Template>
  <TotalTime>1018</TotalTime>
  <Words>96</Words>
  <Application>Microsoft Office PowerPoint</Application>
  <PresentationFormat>Widescreen</PresentationFormat>
  <Paragraphs>71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Tenorite</vt:lpstr>
      <vt:lpstr>Office Theme</vt:lpstr>
      <vt:lpstr>PRESENTATION 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Charles Seager</dc:creator>
  <cp:lastModifiedBy>Charles Seager</cp:lastModifiedBy>
  <cp:revision>1</cp:revision>
  <dcterms:created xsi:type="dcterms:W3CDTF">2022-12-03T23:10:19Z</dcterms:created>
  <dcterms:modified xsi:type="dcterms:W3CDTF">2022-12-04T16:08:58Z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